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7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4CCD3-FE7D-48BF-ACBB-B4EC6D7893FD}" type="datetimeFigureOut">
              <a:rPr lang="ko-KR" altLang="en-US" smtClean="0"/>
              <a:pPr/>
              <a:t>2019-02-19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C4E6A-E53D-43BF-84D9-F217FB91BF4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0648" y="3235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BLDC HSR Ver. 3.1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-650"/>
          <a:stretch>
            <a:fillRect/>
          </a:stretch>
        </p:blipFill>
        <p:spPr bwMode="auto">
          <a:xfrm>
            <a:off x="1052736" y="3347864"/>
            <a:ext cx="4973605" cy="467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8640" y="75557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altLang="ko-KR" sz="1400" dirty="0" smtClean="0"/>
              <a:t>At DPC-11, All functions except EPA &amp;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Continuous Speed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Mode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are same with </a:t>
            </a:r>
            <a:r>
              <a:rPr lang="en-US" altLang="ko-KR" sz="1400" dirty="0" smtClean="0"/>
              <a:t>other BLDC </a:t>
            </a:r>
            <a:r>
              <a:rPr lang="en-US" altLang="ko-KR" sz="1400" dirty="0" smtClean="0"/>
              <a:t>Servos (HSB-93xx)</a:t>
            </a:r>
          </a:p>
          <a:p>
            <a:pPr marL="342900" indent="-342900">
              <a:buAutoNum type="arabicPeriod"/>
            </a:pPr>
            <a:endParaRPr lang="ko-KR" altLang="en-US" sz="1400" dirty="0"/>
          </a:p>
        </p:txBody>
      </p:sp>
      <p:sp>
        <p:nvSpPr>
          <p:cNvPr id="14" name="직사각형 13"/>
          <p:cNvSpPr/>
          <p:nvPr/>
        </p:nvSpPr>
        <p:spPr>
          <a:xfrm>
            <a:off x="1089119" y="6548893"/>
            <a:ext cx="2486803" cy="49892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 t="67160" r="46667" b="20349"/>
          <a:stretch>
            <a:fillRect/>
          </a:stretch>
        </p:blipFill>
        <p:spPr bwMode="auto">
          <a:xfrm>
            <a:off x="692696" y="7625865"/>
            <a:ext cx="5305179" cy="116050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28" name="직선 연결선 27"/>
          <p:cNvCxnSpPr/>
          <p:nvPr/>
        </p:nvCxnSpPr>
        <p:spPr>
          <a:xfrm flipH="1">
            <a:off x="764704" y="6721881"/>
            <a:ext cx="324415" cy="87445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>
            <a:stCxn id="14" idx="3"/>
          </p:cNvCxnSpPr>
          <p:nvPr/>
        </p:nvCxnSpPr>
        <p:spPr>
          <a:xfrm>
            <a:off x="3575922" y="6798358"/>
            <a:ext cx="2085326" cy="79797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4664" y="1405164"/>
            <a:ext cx="62646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sz="1400" b="1" dirty="0" smtClean="0"/>
              <a:t>Continuous speed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mode</a:t>
            </a:r>
          </a:p>
          <a:p>
            <a:pPr marL="342900" indent="-342900"/>
            <a:endParaRPr lang="en-US" altLang="ko-KR" sz="1400" dirty="0" smtClean="0"/>
          </a:p>
          <a:p>
            <a:pPr marL="342900" indent="-342900"/>
            <a:r>
              <a:rPr lang="en-US" altLang="ko-KR" sz="1400" b="1" dirty="0" smtClean="0"/>
              <a:t>  1) On</a:t>
            </a:r>
            <a:r>
              <a:rPr lang="en-US" altLang="ko-KR" sz="1400" dirty="0" smtClean="0"/>
              <a:t> : </a:t>
            </a:r>
            <a:r>
              <a:rPr lang="en-US" altLang="ko-KR" sz="1400" dirty="0" smtClean="0"/>
              <a:t>Turn </a:t>
            </a:r>
            <a:r>
              <a:rPr lang="en-US" altLang="ko-KR" sz="1400" dirty="0" smtClean="0"/>
              <a:t>on “Continuous speed mode” of BLDC HSR servo. </a:t>
            </a:r>
          </a:p>
          <a:p>
            <a:pPr marL="342900" indent="-342900"/>
            <a:r>
              <a:rPr lang="en-US" altLang="ko-KR" sz="1400" dirty="0" smtClean="0"/>
              <a:t>	- At 1500 us, the servo stops.</a:t>
            </a:r>
          </a:p>
          <a:p>
            <a:pPr marL="342900" indent="-342900"/>
            <a:r>
              <a:rPr lang="en-US" altLang="ko-KR" sz="1400" dirty="0" smtClean="0"/>
              <a:t>	</a:t>
            </a:r>
            <a:r>
              <a:rPr lang="en-US" altLang="ko-KR" sz="1400" dirty="0" smtClean="0"/>
              <a:t>- At 2100 us, the servo travels in a clockwise direction. (CW)</a:t>
            </a:r>
          </a:p>
          <a:p>
            <a:pPr marL="342900" indent="-342900"/>
            <a:r>
              <a:rPr lang="en-US" altLang="ko-KR" sz="1400" dirty="0" smtClean="0"/>
              <a:t>	</a:t>
            </a:r>
            <a:r>
              <a:rPr lang="en-US" altLang="ko-KR" sz="1400" dirty="0" smtClean="0"/>
              <a:t>- At 900 us, the servo travels in a counter clockwise direction. (CCW)</a:t>
            </a:r>
            <a:endParaRPr lang="en-US" altLang="ko-KR" sz="1400" dirty="0" smtClean="0"/>
          </a:p>
          <a:p>
            <a:pPr marL="342900" indent="-342900"/>
            <a:endParaRPr lang="en-US" altLang="ko-KR" sz="1400" b="1" dirty="0" smtClean="0"/>
          </a:p>
          <a:p>
            <a:pPr marL="342900" indent="-342900"/>
            <a:r>
              <a:rPr lang="en-US" altLang="ko-KR" sz="1400" b="1" dirty="0" smtClean="0"/>
              <a:t>   </a:t>
            </a:r>
            <a:r>
              <a:rPr lang="en-US" altLang="ko-KR" sz="1400" b="1" dirty="0" smtClean="0"/>
              <a:t>2) Off</a:t>
            </a:r>
            <a:r>
              <a:rPr lang="en-US" altLang="ko-KR" sz="1400" dirty="0" smtClean="0"/>
              <a:t>: Turn off. The servo travels based on EPA setup. </a:t>
            </a:r>
            <a:endParaRPr lang="en-US" altLang="ko-KR" sz="1400" dirty="0" smtClean="0"/>
          </a:p>
          <a:p>
            <a:pPr marL="342900" indent="-342900"/>
            <a:endParaRPr lang="en-US" altLang="ko-KR" sz="1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712" y="4119360"/>
            <a:ext cx="4824536" cy="329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50667" t="53225" b="21079"/>
          <a:stretch>
            <a:fillRect/>
          </a:stretch>
        </p:blipFill>
        <p:spPr bwMode="auto">
          <a:xfrm>
            <a:off x="1124744" y="7071688"/>
            <a:ext cx="5112568" cy="159928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8" name="직선 연결선 7"/>
          <p:cNvCxnSpPr/>
          <p:nvPr/>
        </p:nvCxnSpPr>
        <p:spPr>
          <a:xfrm flipH="1">
            <a:off x="1844824" y="6351608"/>
            <a:ext cx="1440160" cy="7200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5589240" y="6423616"/>
            <a:ext cx="360040" cy="57606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/>
          <p:cNvSpPr/>
          <p:nvPr/>
        </p:nvSpPr>
        <p:spPr>
          <a:xfrm>
            <a:off x="3284984" y="5847552"/>
            <a:ext cx="2304256" cy="86409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1123" y="392993"/>
            <a:ext cx="626469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US" altLang="ko-KR" sz="1400" b="1" dirty="0" smtClean="0"/>
              <a:t>EPA</a:t>
            </a:r>
          </a:p>
          <a:p>
            <a:pPr marL="342900" indent="-342900">
              <a:buAutoNum type="arabicPeriod" startAt="2"/>
            </a:pPr>
            <a:endParaRPr lang="en-US" altLang="ko-KR" sz="1400" dirty="0" smtClean="0"/>
          </a:p>
          <a:p>
            <a:pPr marL="342900" indent="-342900"/>
            <a:r>
              <a:rPr lang="en-US" altLang="ko-KR" sz="1400" b="1" dirty="0"/>
              <a:t> </a:t>
            </a:r>
            <a:r>
              <a:rPr lang="en-US" altLang="ko-KR" sz="1400" b="1" dirty="0" smtClean="0"/>
              <a:t> 1) CW / CCW </a:t>
            </a:r>
            <a:r>
              <a:rPr lang="en-US" altLang="ko-KR" sz="1400" dirty="0" smtClean="0"/>
              <a:t>: Setup the angle of HSR servo. </a:t>
            </a:r>
            <a:endParaRPr lang="en-US" altLang="ko-KR" sz="1400" dirty="0" smtClean="0"/>
          </a:p>
          <a:p>
            <a:pPr marL="342900" indent="-342900"/>
            <a:r>
              <a:rPr lang="en-US" altLang="ko-KR" sz="1400" dirty="0" smtClean="0"/>
              <a:t>     ex</a:t>
            </a:r>
            <a:r>
              <a:rPr lang="en-US" altLang="ko-KR" sz="1400" dirty="0" smtClean="0"/>
              <a:t>) CW = 50, CCW = 100 </a:t>
            </a:r>
            <a:r>
              <a:rPr lang="en-US" altLang="ko-KR" sz="1400" dirty="0" smtClean="0"/>
              <a:t>setup</a:t>
            </a:r>
          </a:p>
          <a:p>
            <a:pPr marL="342900" indent="-342900"/>
            <a:r>
              <a:rPr lang="en-US" altLang="ko-KR" sz="1400" dirty="0" smtClean="0"/>
              <a:t>	</a:t>
            </a:r>
            <a:r>
              <a:rPr lang="en-US" altLang="ko-KR" sz="1400" dirty="0" smtClean="0"/>
              <a:t>At </a:t>
            </a:r>
            <a:r>
              <a:rPr lang="en-US" altLang="ko-KR" sz="1400" dirty="0" smtClean="0"/>
              <a:t>2100us : The servo rotates 50° in a clockwise direction. (CW)</a:t>
            </a:r>
          </a:p>
          <a:p>
            <a:pPr marL="342900" indent="-342900"/>
            <a:r>
              <a:rPr lang="en-US" altLang="ko-KR" sz="1400" dirty="0" smtClean="0"/>
              <a:t>	</a:t>
            </a:r>
            <a:r>
              <a:rPr lang="en-US" altLang="ko-KR" sz="1400" dirty="0" smtClean="0"/>
              <a:t>At </a:t>
            </a:r>
            <a:r>
              <a:rPr lang="en-US" altLang="ko-KR" sz="1400" dirty="0" smtClean="0"/>
              <a:t>900us : The servo rotates 100° in a counter clockwise direction (CCW)</a:t>
            </a:r>
          </a:p>
          <a:p>
            <a:pPr marL="342900" indent="-342900"/>
            <a:r>
              <a:rPr lang="en-US" altLang="ko-KR" sz="1200" i="1" dirty="0" smtClean="0"/>
              <a:t>     * In proportion to Travel Multiplier, the setting range (Min, Max) is changed. </a:t>
            </a:r>
            <a:endParaRPr lang="en-US" altLang="ko-KR" sz="1200" i="1" dirty="0" smtClean="0"/>
          </a:p>
          <a:p>
            <a:pPr marL="342900" indent="-342900"/>
            <a:endParaRPr lang="en-US" altLang="ko-KR" sz="1400" i="1" dirty="0" smtClean="0"/>
          </a:p>
          <a:p>
            <a:pPr marL="342900" indent="-342900"/>
            <a:r>
              <a:rPr lang="en-US" altLang="ko-KR" sz="1400" b="1" dirty="0"/>
              <a:t> </a:t>
            </a:r>
            <a:r>
              <a:rPr lang="en-US" altLang="ko-KR" sz="1400" b="1" dirty="0" smtClean="0"/>
              <a:t> 2) Neut. </a:t>
            </a:r>
            <a:r>
              <a:rPr lang="en-US" altLang="ko-KR" sz="1400" dirty="0" smtClean="0"/>
              <a:t>: Setup the neutral position (1500us) of HSR servo. </a:t>
            </a:r>
            <a:endParaRPr lang="en-US" altLang="ko-KR" sz="1400" dirty="0" smtClean="0"/>
          </a:p>
          <a:p>
            <a:pPr marL="342900" indent="-342900"/>
            <a:r>
              <a:rPr lang="en-US" altLang="ko-KR" sz="1400" dirty="0" smtClean="0"/>
              <a:t>     - 1° step setup available among the whole 360° range. </a:t>
            </a:r>
          </a:p>
          <a:p>
            <a:pPr marL="342900" indent="-342900"/>
            <a:endParaRPr lang="en-US" altLang="ko-KR" sz="1400" dirty="0" smtClean="0"/>
          </a:p>
          <a:p>
            <a:pPr marL="342900" indent="-342900"/>
            <a:r>
              <a:rPr lang="en-US" altLang="ko-KR" sz="1400" b="1" dirty="0"/>
              <a:t> </a:t>
            </a:r>
            <a:r>
              <a:rPr lang="en-US" altLang="ko-KR" sz="1400" b="1" dirty="0" smtClean="0"/>
              <a:t> 3) Travel </a:t>
            </a:r>
            <a:r>
              <a:rPr lang="en-US" altLang="ko-KR" sz="1400" b="1" dirty="0" smtClean="0"/>
              <a:t>Multiplier : </a:t>
            </a:r>
            <a:r>
              <a:rPr lang="en-US" altLang="ko-KR" sz="1400" dirty="0" smtClean="0"/>
              <a:t>Setup the angle range.</a:t>
            </a:r>
            <a:endParaRPr lang="en-US" altLang="ko-KR" sz="1400" dirty="0" smtClean="0"/>
          </a:p>
          <a:p>
            <a:pPr marL="342900" indent="-342900"/>
            <a:r>
              <a:rPr lang="en-US" altLang="ko-KR" sz="1400" dirty="0"/>
              <a:t> </a:t>
            </a:r>
            <a:r>
              <a:rPr lang="en-US" altLang="ko-KR" sz="1400" dirty="0" smtClean="0"/>
              <a:t>    - </a:t>
            </a:r>
            <a:r>
              <a:rPr lang="en-US" altLang="ko-KR" sz="1400" dirty="0" smtClean="0"/>
              <a:t>1~10 step can be selected. Each 1 step makes about twice angle range. </a:t>
            </a:r>
            <a:endParaRPr lang="en-US" altLang="ko-KR" sz="1400" dirty="0" smtClean="0"/>
          </a:p>
          <a:p>
            <a:pPr marL="342900" indent="-342900"/>
            <a:r>
              <a:rPr lang="en-US" altLang="ko-KR" sz="1200" b="1" dirty="0" smtClean="0">
                <a:solidFill>
                  <a:srgbClr val="FF0000"/>
                </a:solidFill>
              </a:rPr>
              <a:t>*  To apply the setup, please make sure to click “Apply” button. 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71</Words>
  <Application>Microsoft Office PowerPoint</Application>
  <PresentationFormat>화면 슬라이드 쇼(4:3)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ROH</dc:creator>
  <cp:lastModifiedBy>colin.lee</cp:lastModifiedBy>
  <cp:revision>16</cp:revision>
  <dcterms:created xsi:type="dcterms:W3CDTF">2019-02-18T08:17:32Z</dcterms:created>
  <dcterms:modified xsi:type="dcterms:W3CDTF">2019-02-19T06:42:11Z</dcterms:modified>
</cp:coreProperties>
</file>